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7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8" r:id="rId12"/>
    <p:sldId id="267" r:id="rId13"/>
    <p:sldId id="26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11" d="100"/>
          <a:sy n="111" d="100"/>
        </p:scale>
        <p:origin x="123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81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90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84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643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789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6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942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35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9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60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3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22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76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7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83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52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4B4B45D1-93A5-4A59-A5EE-B733116B9EF3}" type="datetimeFigureOut">
              <a:rPr lang="en-GB" smtClean="0"/>
              <a:t>17/10/2016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F5C9A883-8954-4249-9860-0EF369AC7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36963"/>
            <a:ext cx="3644900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will now answer any questions.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Switches/levers</a:t>
            </a: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1962" y="2514600"/>
            <a:ext cx="6345260" cy="35306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Unravel 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endParaRPr lang="en-GB" sz="2200" dirty="0"/>
          </a:p>
          <a:p>
            <a:r>
              <a:rPr lang="en-GB" sz="2200" dirty="0"/>
              <a:t>Collect diary memories</a:t>
            </a:r>
          </a:p>
          <a:p>
            <a:endParaRPr lang="en-GB" sz="2200" dirty="0"/>
          </a:p>
          <a:p>
            <a:r>
              <a:rPr lang="en-GB" sz="2200" dirty="0"/>
              <a:t>Health Hearts </a:t>
            </a:r>
          </a:p>
          <a:p>
            <a:endParaRPr lang="en-GB" sz="2200" dirty="0"/>
          </a:p>
          <a:p>
            <a:r>
              <a:rPr lang="en-GB" sz="2200" dirty="0"/>
              <a:t>Keys </a:t>
            </a:r>
          </a:p>
          <a:p>
            <a:endParaRPr lang="en-GB" sz="2200" dirty="0"/>
          </a:p>
          <a:p>
            <a:r>
              <a:rPr lang="en-GB" sz="2200" dirty="0"/>
              <a:t>Over time, piece together narrative.</a:t>
            </a:r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438400"/>
            <a:ext cx="1524849" cy="2028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45" y="2434243"/>
            <a:ext cx="2909455" cy="2032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653" y="4510600"/>
            <a:ext cx="1553796" cy="1553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91</TotalTime>
  <Words>170</Words>
  <Application>Microsoft Office PowerPoint</Application>
  <PresentationFormat>On-screen Show (4:3)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Level 4/5 Group 5</vt:lpstr>
      <vt:lpstr>Emotion 1: Onism</vt:lpstr>
      <vt:lpstr>Emotion 2: Monachopsis</vt:lpstr>
      <vt:lpstr>Target Demographic</vt:lpstr>
      <vt:lpstr>Genre/Style</vt:lpstr>
      <vt:lpstr>Narrative</vt:lpstr>
      <vt:lpstr>Mechanics: What does the player do?</vt:lpstr>
      <vt:lpstr>Unique Selling Point</vt:lpstr>
      <vt:lpstr>Player Rewards</vt:lpstr>
      <vt:lpstr>Mood boards</vt:lpstr>
      <vt:lpstr>Mood boards</vt:lpstr>
      <vt:lpstr>Art style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Joseph</cp:lastModifiedBy>
  <cp:revision>24</cp:revision>
  <dcterms:created xsi:type="dcterms:W3CDTF">2016-10-12T09:07:10Z</dcterms:created>
  <dcterms:modified xsi:type="dcterms:W3CDTF">2016-10-17T12:11:59Z</dcterms:modified>
</cp:coreProperties>
</file>